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9"/>
  </p:notesMasterIdLst>
  <p:handoutMasterIdLst>
    <p:handoutMasterId r:id="rId30"/>
  </p:handoutMasterIdLst>
  <p:sldIdLst>
    <p:sldId id="258" r:id="rId18"/>
    <p:sldId id="262" r:id="rId19"/>
    <p:sldId id="263" r:id="rId20"/>
    <p:sldId id="264" r:id="rId21"/>
    <p:sldId id="266" r:id="rId22"/>
    <p:sldId id="267" r:id="rId23"/>
    <p:sldId id="268" r:id="rId24"/>
    <p:sldId id="282" r:id="rId25"/>
    <p:sldId id="283" r:id="rId26"/>
    <p:sldId id="284" r:id="rId27"/>
    <p:sldId id="27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 Give You My Heart" id="{1FE3CE27-606E-45BE-BE08-8DD4373AECF6}">
          <p14:sldIdLst>
            <p14:sldId id="258"/>
          </p14:sldIdLst>
        </p14:section>
        <p14:section name="Verse" id="{CD5154D9-E835-4C02-8163-32AE1AD66DBF}">
          <p14:sldIdLst>
            <p14:sldId id="262"/>
            <p14:sldId id="263"/>
          </p14:sldIdLst>
        </p14:section>
        <p14:section name="Chorus" id="{1D98EBA9-0FF4-411B-9CE8-1333EB0DF21F}">
          <p14:sldIdLst>
            <p14:sldId id="264"/>
            <p14:sldId id="266"/>
            <p14:sldId id="267"/>
          </p14:sldIdLst>
        </p14:section>
        <p14:section name="Bridge" id="{33B4C19A-EE58-44DB-87DB-DC58709DAF6D}">
          <p14:sldIdLst>
            <p14:sldId id="268"/>
            <p14:sldId id="282"/>
          </p14:sldIdLst>
        </p14:section>
        <p14:section name="Chorus" id="{CE2F1900-7773-43C1-986E-376CA401B4C2}">
          <p14:sldIdLst>
            <p14:sldId id="283"/>
            <p14:sldId id="284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24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Give You My Heart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Every breath that I take</a:t>
            </a:r>
          </a:p>
          <a:p>
            <a:r>
              <a:rPr lang="en-US" dirty="0"/>
              <a:t>Every moment I'm awake</a:t>
            </a:r>
          </a:p>
          <a:p>
            <a:r>
              <a:rPr lang="en-US" dirty="0"/>
              <a:t>Lord have Your way in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Give You My Heart</a:t>
            </a:r>
          </a:p>
        </p:txBody>
      </p:sp>
    </p:spTree>
    <p:extLst>
      <p:ext uri="{BB962C8B-B14F-4D97-AF65-F5344CB8AC3E}">
        <p14:creationId xmlns:p14="http://schemas.microsoft.com/office/powerpoint/2010/main" val="203749275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Give You My Heart</a:t>
            </a:r>
          </a:p>
        </p:txBody>
      </p:sp>
    </p:spTree>
    <p:extLst>
      <p:ext uri="{BB962C8B-B14F-4D97-AF65-F5344CB8AC3E}">
        <p14:creationId xmlns:p14="http://schemas.microsoft.com/office/powerpoint/2010/main" val="371191997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This is my desire to </a:t>
            </a:r>
            <a:r>
              <a:rPr lang="en-US" dirty="0" err="1"/>
              <a:t>honour</a:t>
            </a:r>
            <a:r>
              <a:rPr lang="en-US" dirty="0"/>
              <a:t> You</a:t>
            </a:r>
          </a:p>
          <a:p>
            <a:r>
              <a:rPr lang="en-US" dirty="0"/>
              <a:t>Lord with all my heart 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Give You My Heart</a:t>
            </a:r>
          </a:p>
        </p:txBody>
      </p:sp>
    </p:spTree>
    <p:extLst>
      <p:ext uri="{BB962C8B-B14F-4D97-AF65-F5344CB8AC3E}">
        <p14:creationId xmlns:p14="http://schemas.microsoft.com/office/powerpoint/2010/main" val="245232171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All I have within me</a:t>
            </a:r>
          </a:p>
          <a:p>
            <a:r>
              <a:rPr lang="en-US" dirty="0"/>
              <a:t>I give You praise</a:t>
            </a:r>
          </a:p>
          <a:p>
            <a:r>
              <a:rPr lang="en-US" dirty="0"/>
              <a:t>And all that I adore is in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Give You My Heart</a:t>
            </a:r>
          </a:p>
        </p:txBody>
      </p:sp>
    </p:spTree>
    <p:extLst>
      <p:ext uri="{BB962C8B-B14F-4D97-AF65-F5344CB8AC3E}">
        <p14:creationId xmlns:p14="http://schemas.microsoft.com/office/powerpoint/2010/main" val="294726748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 I give You my heart</a:t>
            </a:r>
          </a:p>
          <a:p>
            <a:r>
              <a:rPr lang="en-US" dirty="0"/>
              <a:t>I give You my soul</a:t>
            </a:r>
          </a:p>
          <a:p>
            <a:r>
              <a:rPr lang="en-US" dirty="0"/>
              <a:t>I live for You alone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Give You My Heart</a:t>
            </a:r>
          </a:p>
        </p:txBody>
      </p:sp>
    </p:spTree>
    <p:extLst>
      <p:ext uri="{BB962C8B-B14F-4D97-AF65-F5344CB8AC3E}">
        <p14:creationId xmlns:p14="http://schemas.microsoft.com/office/powerpoint/2010/main" val="12925048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Every breath that I take</a:t>
            </a:r>
          </a:p>
          <a:p>
            <a:r>
              <a:rPr lang="en-US" dirty="0"/>
              <a:t>Every moment I'm awake</a:t>
            </a:r>
          </a:p>
          <a:p>
            <a:r>
              <a:rPr lang="en-US" dirty="0"/>
              <a:t>Lord have Your way in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Give You My Heart</a:t>
            </a:r>
          </a:p>
        </p:txBody>
      </p:sp>
    </p:spTree>
    <p:extLst>
      <p:ext uri="{BB962C8B-B14F-4D97-AF65-F5344CB8AC3E}">
        <p14:creationId xmlns:p14="http://schemas.microsoft.com/office/powerpoint/2010/main" val="369689307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Give You My Heart</a:t>
            </a:r>
          </a:p>
        </p:txBody>
      </p:sp>
    </p:spTree>
    <p:extLst>
      <p:ext uri="{BB962C8B-B14F-4D97-AF65-F5344CB8AC3E}">
        <p14:creationId xmlns:p14="http://schemas.microsoft.com/office/powerpoint/2010/main" val="184065748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I will live</a:t>
            </a:r>
          </a:p>
          <a:p>
            <a:r>
              <a:rPr lang="en-US" dirty="0"/>
              <a:t>And I will live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Give You My Heart</a:t>
            </a:r>
          </a:p>
        </p:txBody>
      </p:sp>
    </p:spTree>
    <p:extLst>
      <p:ext uri="{BB962C8B-B14F-4D97-AF65-F5344CB8AC3E}">
        <p14:creationId xmlns:p14="http://schemas.microsoft.com/office/powerpoint/2010/main" val="384750001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I will live</a:t>
            </a:r>
          </a:p>
          <a:p>
            <a:r>
              <a:rPr lang="en-US" dirty="0"/>
              <a:t>And I will live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Give You My Heart</a:t>
            </a:r>
          </a:p>
        </p:txBody>
      </p:sp>
    </p:spTree>
    <p:extLst>
      <p:ext uri="{BB962C8B-B14F-4D97-AF65-F5344CB8AC3E}">
        <p14:creationId xmlns:p14="http://schemas.microsoft.com/office/powerpoint/2010/main" val="243969191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 I give You my heart</a:t>
            </a:r>
          </a:p>
          <a:p>
            <a:r>
              <a:rPr lang="en-US" dirty="0"/>
              <a:t>I give You my soul</a:t>
            </a:r>
          </a:p>
          <a:p>
            <a:r>
              <a:rPr lang="en-US" dirty="0"/>
              <a:t>I live for You alone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Give You My Heart</a:t>
            </a:r>
          </a:p>
        </p:txBody>
      </p:sp>
    </p:spTree>
    <p:extLst>
      <p:ext uri="{BB962C8B-B14F-4D97-AF65-F5344CB8AC3E}">
        <p14:creationId xmlns:p14="http://schemas.microsoft.com/office/powerpoint/2010/main" val="311597200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1424</TotalTime>
  <Words>169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11</vt:i4>
      </vt:variant>
    </vt:vector>
  </HeadingPairs>
  <TitlesOfParts>
    <vt:vector size="3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205</cp:revision>
  <dcterms:created xsi:type="dcterms:W3CDTF">2011-12-04T14:58:54Z</dcterms:created>
  <dcterms:modified xsi:type="dcterms:W3CDTF">2023-06-30T05:24:31Z</dcterms:modified>
</cp:coreProperties>
</file>